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2" r:id="rId4"/>
    <p:sldId id="263" r:id="rId5"/>
    <p:sldId id="261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97C7"/>
    <a:srgbClr val="1E1D6A"/>
    <a:srgbClr val="131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15"/>
    <p:restoredTop sz="94574"/>
  </p:normalViewPr>
  <p:slideViewPr>
    <p:cSldViewPr snapToGrid="0" snapToObjects="1">
      <p:cViewPr varScale="1">
        <p:scale>
          <a:sx n="108" d="100"/>
          <a:sy n="108" d="100"/>
        </p:scale>
        <p:origin x="9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37E6D8-BA67-934A-9DBB-C5A4E5956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8A1E329-FFEB-CA4E-ABFB-1B09635BE2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C019CE8-7A29-FD4B-9527-09DE28C3C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8212F-2D1A-A74F-BB75-1A053F3403CB}" type="datetimeFigureOut">
              <a:rPr lang="nl-NL" smtClean="0"/>
              <a:t>12-7-2022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02CDBD1-3760-9748-B6EE-FE28F7AFF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6940268-623D-2840-85D2-66E3BDEFA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1841-744E-6D45-928A-C5E90B9ED8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2407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2F9E3D-E0EC-EA4C-B992-E652E583E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A47EC25-EAD2-F74A-8B50-09485CD4D3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86B61D0-F0AA-5F44-9492-8D5A2274F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8212F-2D1A-A74F-BB75-1A053F3403CB}" type="datetimeFigureOut">
              <a:rPr lang="nl-NL" smtClean="0"/>
              <a:t>12-7-2022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1767C4-4697-5649-B7CD-0D77F9D95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DCE817E-DB3B-7A4D-BC6D-A0898D7E5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1841-744E-6D45-928A-C5E90B9ED8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4606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04771D6-5F68-954A-BBD9-AA70D3346D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33F0C7B-2830-AC48-AB16-7F3ADE732E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66D83C7-D37E-2F4A-9DA3-23E570ACE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8212F-2D1A-A74F-BB75-1A053F3403CB}" type="datetimeFigureOut">
              <a:rPr lang="nl-NL" smtClean="0"/>
              <a:t>12-7-2022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C35CAD5-2918-3C42-A28B-B661E2F75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8DBE36E-8EE6-9D49-8EEF-26D1385E2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1841-744E-6D45-928A-C5E90B9ED8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8427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7D4CFB-F72A-0E40-BB2C-303859FDC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7E2512-D7F4-0A4C-866E-9E4F72F4F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130771-DB93-A747-92D6-784E452F7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8212F-2D1A-A74F-BB75-1A053F3403CB}" type="datetimeFigureOut">
              <a:rPr lang="nl-NL" smtClean="0"/>
              <a:t>12-7-2022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E1058EC-2900-814B-98EA-EAB2160AB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FFA1C3F-5000-544F-AD78-7503B9F4E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1841-744E-6D45-928A-C5E90B9ED8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829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3CC8C1-9F0F-5242-8292-73CBD87C3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D3178F0-B078-904D-B5B1-628314DF9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4211B6-3802-094D-9D10-F61DBCAB0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8212F-2D1A-A74F-BB75-1A053F3403CB}" type="datetimeFigureOut">
              <a:rPr lang="nl-NL" smtClean="0"/>
              <a:t>12-7-2022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79E58FC-6E4E-DB42-8C63-0EB02CE58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CB7A78C-D481-C04F-B887-8E8DB054F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1841-744E-6D45-928A-C5E90B9ED8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635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F1CE27-068A-AE46-A302-7373A873F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B42A4E-0A98-174F-BC47-60DBB0DD99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A635522-33D5-774B-A2F7-734B35E0BC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FB22CBF-83D4-C74A-B8B0-3B8346032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8212F-2D1A-A74F-BB75-1A053F3403CB}" type="datetimeFigureOut">
              <a:rPr lang="nl-NL" smtClean="0"/>
              <a:t>12-7-2022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8820FED-48FC-6D4D-8AAC-93DF23322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EA7B525-491A-C045-90D0-C016E0467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1841-744E-6D45-928A-C5E90B9ED8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146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6A9EB3-35A4-E748-8214-1381BB36C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62AA26B-2806-A543-BE74-DAC9CD89A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2E694B4-BA36-534D-BAB6-808C4776E3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8060F26-1727-9646-A4CA-26AAEC80FA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CDFA889-BED8-C749-A730-BD4160BBA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88E19BF-30BB-7842-809D-182667F93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8212F-2D1A-A74F-BB75-1A053F3403CB}" type="datetimeFigureOut">
              <a:rPr lang="nl-NL" smtClean="0"/>
              <a:t>12-7-2022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2857C13-505A-8143-8A76-17D5BEEFD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2D9B13D-F110-C940-8BCF-08D2BA060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1841-744E-6D45-928A-C5E90B9ED8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0429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14C753-CA22-EF43-96FB-EFCB3F591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05AAB5B-F800-A549-A4D4-838826D3F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8212F-2D1A-A74F-BB75-1A053F3403CB}" type="datetimeFigureOut">
              <a:rPr lang="nl-NL" smtClean="0"/>
              <a:t>12-7-2022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2B3B1FF-BFB2-554D-B827-EC2FF5CA5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2807976-21E8-7B46-AB8F-38630C347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1841-744E-6D45-928A-C5E90B9ED8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492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E1857DF-9A63-8B41-AF2E-233CBDC60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8212F-2D1A-A74F-BB75-1A053F3403CB}" type="datetimeFigureOut">
              <a:rPr lang="nl-NL" smtClean="0"/>
              <a:t>12-7-2022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AD93A56-324F-3545-8699-74F5E1851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B2D8D6F-2329-8C47-A883-6EE07542F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1841-744E-6D45-928A-C5E90B9ED8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221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860BC5-73F1-D94B-A8AC-561D2BDB1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383906-ECF1-CD4E-922D-A3052F1E9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928DED5-5F94-754A-BBD5-C6529ADE40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43F9A4F-92A9-A54D-86B2-9C6198D95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8212F-2D1A-A74F-BB75-1A053F3403CB}" type="datetimeFigureOut">
              <a:rPr lang="nl-NL" smtClean="0"/>
              <a:t>12-7-2022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2AD5ED3-F558-5C4A-831A-0D3DA12B9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9130541-AA51-674B-B402-9D4DC3F6A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1841-744E-6D45-928A-C5E90B9ED8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2450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0F4FDB-56C7-6043-8C07-47AF03C83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C609D5B-BA5A-344B-90C2-F535FB4AB5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89283E3-D8EC-044E-ACFF-0BEB829199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7778705-D319-5C43-9E8C-E6118B123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8212F-2D1A-A74F-BB75-1A053F3403CB}" type="datetimeFigureOut">
              <a:rPr lang="nl-NL" smtClean="0"/>
              <a:t>12-7-2022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83E9117-D116-B941-AE6B-67042779A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F00BCA3-3C1E-494A-93A4-F66F22A35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1841-744E-6D45-928A-C5E90B9ED8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5410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C17EE88-0C4F-4A4E-A763-94F0F7AC9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F057253-6204-3643-B86C-487505FC4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DE962E9-8728-9044-A31F-6C5C0E76A4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8212F-2D1A-A74F-BB75-1A053F3403CB}" type="datetimeFigureOut">
              <a:rPr lang="nl-NL" smtClean="0"/>
              <a:t>12-7-2022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131CF49-3BE2-1341-9B0C-C2E8160DFE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E80A221-227C-AD4B-9779-6A0EAD833D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21841-744E-6D45-928A-C5E90B9ED8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8156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cholenstrijd.n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50AE126E-DB54-F945-8C43-4B0B18A34ED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E1D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A50D7760-55DF-EA48-83A2-09677DB6DCD5}"/>
              </a:ext>
            </a:extLst>
          </p:cNvPr>
          <p:cNvSpPr/>
          <p:nvPr/>
        </p:nvSpPr>
        <p:spPr>
          <a:xfrm>
            <a:off x="0" y="0"/>
            <a:ext cx="5305245" cy="6858000"/>
          </a:xfrm>
          <a:prstGeom prst="rect">
            <a:avLst/>
          </a:prstGeom>
          <a:solidFill>
            <a:srgbClr val="1311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574FF29-74E1-574D-A0AB-644CB35CCB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2373" y="1314015"/>
            <a:ext cx="3440498" cy="388239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1298FE03-E065-354F-9276-492DAF6328F3}"/>
              </a:ext>
            </a:extLst>
          </p:cNvPr>
          <p:cNvSpPr txBox="1"/>
          <p:nvPr/>
        </p:nvSpPr>
        <p:spPr>
          <a:xfrm>
            <a:off x="6096000" y="2547327"/>
            <a:ext cx="51948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Dit is Scholenstrijd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CFA85010-D486-F249-993F-C36116F2F249}"/>
              </a:ext>
            </a:extLst>
          </p:cNvPr>
          <p:cNvSpPr txBox="1"/>
          <p:nvPr/>
        </p:nvSpPr>
        <p:spPr>
          <a:xfrm>
            <a:off x="6096000" y="3429000"/>
            <a:ext cx="5194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Zó maak je een league aan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9B1B4B07-3F2E-7F48-BC21-85502CB257A6}"/>
              </a:ext>
            </a:extLst>
          </p:cNvPr>
          <p:cNvSpPr txBox="1"/>
          <p:nvPr/>
        </p:nvSpPr>
        <p:spPr>
          <a:xfrm>
            <a:off x="218661" y="6341150"/>
            <a:ext cx="2643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err="1">
                <a:solidFill>
                  <a:srgbClr val="8697C7"/>
                </a:solidFill>
                <a:latin typeface="Roboto" pitchFamily="2" charset="0"/>
                <a:ea typeface="Roboto" pitchFamily="2" charset="0"/>
              </a:rPr>
              <a:t>www.BeleggerUitlegger.nl</a:t>
            </a:r>
            <a:endParaRPr lang="nl-NL" sz="1600" dirty="0">
              <a:solidFill>
                <a:srgbClr val="8697C7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C842F1B2-25FC-8D46-8D2D-416191AF3B2C}"/>
              </a:ext>
            </a:extLst>
          </p:cNvPr>
          <p:cNvSpPr txBox="1"/>
          <p:nvPr/>
        </p:nvSpPr>
        <p:spPr>
          <a:xfrm>
            <a:off x="218661" y="6068856"/>
            <a:ext cx="2643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err="1">
                <a:solidFill>
                  <a:srgbClr val="8697C7"/>
                </a:solidFill>
                <a:latin typeface="Roboto" pitchFamily="2" charset="0"/>
                <a:ea typeface="Roboto" pitchFamily="2" charset="0"/>
              </a:rPr>
              <a:t>www.ScholenStrijd.nl</a:t>
            </a:r>
            <a:endParaRPr lang="nl-NL" sz="1600" dirty="0">
              <a:solidFill>
                <a:srgbClr val="8697C7"/>
              </a:solidFill>
              <a:latin typeface="Roboto" pitchFamily="2" charset="0"/>
              <a:ea typeface="Robo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434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50AE126E-DB54-F945-8C43-4B0B18A34ED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E1D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A50D7760-55DF-EA48-83A2-09677DB6DCD5}"/>
              </a:ext>
            </a:extLst>
          </p:cNvPr>
          <p:cNvSpPr/>
          <p:nvPr/>
        </p:nvSpPr>
        <p:spPr>
          <a:xfrm>
            <a:off x="1" y="0"/>
            <a:ext cx="1391478" cy="6858000"/>
          </a:xfrm>
          <a:prstGeom prst="rect">
            <a:avLst/>
          </a:prstGeom>
          <a:solidFill>
            <a:srgbClr val="1311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574FF29-74E1-574D-A0AB-644CB35CCB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4518" y="5463208"/>
            <a:ext cx="984926" cy="1111430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1298FE03-E065-354F-9276-492DAF6328F3}"/>
              </a:ext>
            </a:extLst>
          </p:cNvPr>
          <p:cNvSpPr txBox="1"/>
          <p:nvPr/>
        </p:nvSpPr>
        <p:spPr>
          <a:xfrm>
            <a:off x="2120348" y="766804"/>
            <a:ext cx="90777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Stap 1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CFA85010-D486-F249-993F-C36116F2F249}"/>
              </a:ext>
            </a:extLst>
          </p:cNvPr>
          <p:cNvSpPr txBox="1"/>
          <p:nvPr/>
        </p:nvSpPr>
        <p:spPr>
          <a:xfrm>
            <a:off x="2120348" y="1597801"/>
            <a:ext cx="854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8697C7"/>
                </a:solidFill>
                <a:latin typeface="Roboto" pitchFamily="2" charset="0"/>
                <a:ea typeface="Roboto" pitchFamily="2" charset="0"/>
              </a:rPr>
              <a:t>Ga naar “PORTEFEUILLE”</a:t>
            </a:r>
          </a:p>
        </p:txBody>
      </p:sp>
      <p:cxnSp>
        <p:nvCxnSpPr>
          <p:cNvPr id="4" name="Rechte verbindingslijn 3">
            <a:extLst>
              <a:ext uri="{FF2B5EF4-FFF2-40B4-BE49-F238E27FC236}">
                <a16:creationId xmlns:a16="http://schemas.microsoft.com/office/drawing/2014/main" id="{2BC19BCC-7F14-B943-96EC-9B16FF100C1F}"/>
              </a:ext>
            </a:extLst>
          </p:cNvPr>
          <p:cNvCxnSpPr>
            <a:cxnSpLocks/>
          </p:cNvCxnSpPr>
          <p:nvPr/>
        </p:nvCxnSpPr>
        <p:spPr>
          <a:xfrm>
            <a:off x="2239617" y="2464904"/>
            <a:ext cx="895847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Afbeelding 4">
            <a:extLst>
              <a:ext uri="{FF2B5EF4-FFF2-40B4-BE49-F238E27FC236}">
                <a16:creationId xmlns:a16="http://schemas.microsoft.com/office/drawing/2014/main" id="{9ED817A0-8103-9042-471F-DEF64A25A6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9369" y="2682978"/>
            <a:ext cx="7859697" cy="37201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Pijl: omhoog 9">
            <a:extLst>
              <a:ext uri="{FF2B5EF4-FFF2-40B4-BE49-F238E27FC236}">
                <a16:creationId xmlns:a16="http://schemas.microsoft.com/office/drawing/2014/main" id="{FD4507C7-C12E-CE6E-6DB4-82165F76EE74}"/>
              </a:ext>
            </a:extLst>
          </p:cNvPr>
          <p:cNvSpPr/>
          <p:nvPr/>
        </p:nvSpPr>
        <p:spPr>
          <a:xfrm>
            <a:off x="7368466" y="3047922"/>
            <a:ext cx="292963" cy="38107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7588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50AE126E-DB54-F945-8C43-4B0B18A34ED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E1D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A50D7760-55DF-EA48-83A2-09677DB6DCD5}"/>
              </a:ext>
            </a:extLst>
          </p:cNvPr>
          <p:cNvSpPr/>
          <p:nvPr/>
        </p:nvSpPr>
        <p:spPr>
          <a:xfrm>
            <a:off x="1" y="0"/>
            <a:ext cx="1391478" cy="6858000"/>
          </a:xfrm>
          <a:prstGeom prst="rect">
            <a:avLst/>
          </a:prstGeom>
          <a:solidFill>
            <a:srgbClr val="1311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574FF29-74E1-574D-A0AB-644CB35CCB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4518" y="5463208"/>
            <a:ext cx="984926" cy="1111430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1298FE03-E065-354F-9276-492DAF6328F3}"/>
              </a:ext>
            </a:extLst>
          </p:cNvPr>
          <p:cNvSpPr txBox="1"/>
          <p:nvPr/>
        </p:nvSpPr>
        <p:spPr>
          <a:xfrm>
            <a:off x="2120348" y="766804"/>
            <a:ext cx="90777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Stap 2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CFA85010-D486-F249-993F-C36116F2F249}"/>
              </a:ext>
            </a:extLst>
          </p:cNvPr>
          <p:cNvSpPr txBox="1"/>
          <p:nvPr/>
        </p:nvSpPr>
        <p:spPr>
          <a:xfrm>
            <a:off x="2120348" y="1597801"/>
            <a:ext cx="8547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8697C7"/>
                </a:solidFill>
                <a:latin typeface="Roboto" pitchFamily="2" charset="0"/>
                <a:ea typeface="Roboto" pitchFamily="2" charset="0"/>
              </a:rPr>
              <a:t>Klik op “LEAGUE KLASSEMENT” </a:t>
            </a:r>
            <a:br>
              <a:rPr lang="nl-NL" sz="2400" dirty="0">
                <a:solidFill>
                  <a:srgbClr val="8697C7"/>
                </a:solidFill>
                <a:latin typeface="Roboto" pitchFamily="2" charset="0"/>
                <a:ea typeface="Roboto" pitchFamily="2" charset="0"/>
              </a:rPr>
            </a:br>
            <a:r>
              <a:rPr lang="nl-NL" sz="2400" dirty="0">
                <a:solidFill>
                  <a:srgbClr val="8697C7"/>
                </a:solidFill>
                <a:latin typeface="Roboto" pitchFamily="2" charset="0"/>
                <a:ea typeface="Roboto" pitchFamily="2" charset="0"/>
              </a:rPr>
              <a:t>Klik vervolgens op “START EEN NIEUWE LEAGUE”</a:t>
            </a:r>
          </a:p>
        </p:txBody>
      </p:sp>
      <p:cxnSp>
        <p:nvCxnSpPr>
          <p:cNvPr id="4" name="Rechte verbindingslijn 3">
            <a:extLst>
              <a:ext uri="{FF2B5EF4-FFF2-40B4-BE49-F238E27FC236}">
                <a16:creationId xmlns:a16="http://schemas.microsoft.com/office/drawing/2014/main" id="{2BC19BCC-7F14-B943-96EC-9B16FF100C1F}"/>
              </a:ext>
            </a:extLst>
          </p:cNvPr>
          <p:cNvCxnSpPr>
            <a:cxnSpLocks/>
          </p:cNvCxnSpPr>
          <p:nvPr/>
        </p:nvCxnSpPr>
        <p:spPr>
          <a:xfrm>
            <a:off x="2239617" y="2464904"/>
            <a:ext cx="895847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Afbeelding 8">
            <a:extLst>
              <a:ext uri="{FF2B5EF4-FFF2-40B4-BE49-F238E27FC236}">
                <a16:creationId xmlns:a16="http://schemas.microsoft.com/office/drawing/2014/main" id="{508B5E56-A3B6-E3C8-0259-6B47B68971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0908" y="2743044"/>
            <a:ext cx="7866532" cy="3718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Pijl: omhoog 10">
            <a:extLst>
              <a:ext uri="{FF2B5EF4-FFF2-40B4-BE49-F238E27FC236}">
                <a16:creationId xmlns:a16="http://schemas.microsoft.com/office/drawing/2014/main" id="{FCDD28D3-D477-6930-C81B-D76FBA953A1F}"/>
              </a:ext>
            </a:extLst>
          </p:cNvPr>
          <p:cNvSpPr/>
          <p:nvPr/>
        </p:nvSpPr>
        <p:spPr>
          <a:xfrm rot="10800000">
            <a:off x="6101211" y="4470913"/>
            <a:ext cx="292963" cy="38107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Pijl: omhoog 15">
            <a:extLst>
              <a:ext uri="{FF2B5EF4-FFF2-40B4-BE49-F238E27FC236}">
                <a16:creationId xmlns:a16="http://schemas.microsoft.com/office/drawing/2014/main" id="{6EA77476-E2A5-3EB3-5A81-56173546496F}"/>
              </a:ext>
            </a:extLst>
          </p:cNvPr>
          <p:cNvSpPr/>
          <p:nvPr/>
        </p:nvSpPr>
        <p:spPr>
          <a:xfrm rot="8212672">
            <a:off x="2835709" y="5033467"/>
            <a:ext cx="292963" cy="38107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2526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50AE126E-DB54-F945-8C43-4B0B18A34ED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E1D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A50D7760-55DF-EA48-83A2-09677DB6DCD5}"/>
              </a:ext>
            </a:extLst>
          </p:cNvPr>
          <p:cNvSpPr/>
          <p:nvPr/>
        </p:nvSpPr>
        <p:spPr>
          <a:xfrm>
            <a:off x="1" y="0"/>
            <a:ext cx="1391478" cy="6858000"/>
          </a:xfrm>
          <a:prstGeom prst="rect">
            <a:avLst/>
          </a:prstGeom>
          <a:solidFill>
            <a:srgbClr val="1311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574FF29-74E1-574D-A0AB-644CB35CCB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4518" y="5463208"/>
            <a:ext cx="984926" cy="1111430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1298FE03-E065-354F-9276-492DAF6328F3}"/>
              </a:ext>
            </a:extLst>
          </p:cNvPr>
          <p:cNvSpPr txBox="1"/>
          <p:nvPr/>
        </p:nvSpPr>
        <p:spPr>
          <a:xfrm>
            <a:off x="2120348" y="766804"/>
            <a:ext cx="90777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Stap 3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CFA85010-D486-F249-993F-C36116F2F249}"/>
              </a:ext>
            </a:extLst>
          </p:cNvPr>
          <p:cNvSpPr txBox="1"/>
          <p:nvPr/>
        </p:nvSpPr>
        <p:spPr>
          <a:xfrm>
            <a:off x="2120348" y="1597801"/>
            <a:ext cx="854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8697C7"/>
                </a:solidFill>
                <a:latin typeface="Roboto" pitchFamily="2" charset="0"/>
                <a:ea typeface="Roboto" pitchFamily="2" charset="0"/>
              </a:rPr>
              <a:t>Vul de informatie in en klik op “BEVESTIGEN”</a:t>
            </a:r>
          </a:p>
        </p:txBody>
      </p:sp>
      <p:cxnSp>
        <p:nvCxnSpPr>
          <p:cNvPr id="4" name="Rechte verbindingslijn 3">
            <a:extLst>
              <a:ext uri="{FF2B5EF4-FFF2-40B4-BE49-F238E27FC236}">
                <a16:creationId xmlns:a16="http://schemas.microsoft.com/office/drawing/2014/main" id="{2BC19BCC-7F14-B943-96EC-9B16FF100C1F}"/>
              </a:ext>
            </a:extLst>
          </p:cNvPr>
          <p:cNvCxnSpPr>
            <a:cxnSpLocks/>
          </p:cNvCxnSpPr>
          <p:nvPr/>
        </p:nvCxnSpPr>
        <p:spPr>
          <a:xfrm>
            <a:off x="2239617" y="2464904"/>
            <a:ext cx="895847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Afbeelding 4">
            <a:extLst>
              <a:ext uri="{FF2B5EF4-FFF2-40B4-BE49-F238E27FC236}">
                <a16:creationId xmlns:a16="http://schemas.microsoft.com/office/drawing/2014/main" id="{26180EB4-2131-5E8A-9A57-030BF8061C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6780" y="2688556"/>
            <a:ext cx="7994787" cy="3718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52504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50AE126E-DB54-F945-8C43-4B0B18A34ED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E1D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A50D7760-55DF-EA48-83A2-09677DB6DCD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311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574FF29-74E1-574D-A0AB-644CB35CCB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67051" y="624903"/>
            <a:ext cx="2263457" cy="2554176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1298FE03-E065-354F-9276-492DAF6328F3}"/>
              </a:ext>
            </a:extLst>
          </p:cNvPr>
          <p:cNvSpPr txBox="1"/>
          <p:nvPr/>
        </p:nvSpPr>
        <p:spPr>
          <a:xfrm>
            <a:off x="2252869" y="3471172"/>
            <a:ext cx="76862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En de league is aangemaakt!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CFA85010-D486-F249-993F-C36116F2F249}"/>
              </a:ext>
            </a:extLst>
          </p:cNvPr>
          <p:cNvSpPr txBox="1"/>
          <p:nvPr/>
        </p:nvSpPr>
        <p:spPr>
          <a:xfrm>
            <a:off x="1719544" y="5332926"/>
            <a:ext cx="89584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solidFill>
                  <a:srgbClr val="8697C7"/>
                </a:solidFill>
                <a:latin typeface="Roboto" pitchFamily="2" charset="0"/>
                <a:ea typeface="Roboto" pitchFamily="2" charset="0"/>
                <a:hlinkClick r:id="rId4"/>
              </a:rPr>
              <a:t>www.Scholenstrijd.nl</a:t>
            </a:r>
            <a:endParaRPr lang="nl-NL" sz="2400" dirty="0">
              <a:solidFill>
                <a:srgbClr val="8697C7"/>
              </a:solidFill>
              <a:latin typeface="Roboto" pitchFamily="2" charset="0"/>
              <a:ea typeface="Roboto" pitchFamily="2" charset="0"/>
            </a:endParaRPr>
          </a:p>
          <a:p>
            <a:pPr algn="ctr"/>
            <a:r>
              <a:rPr lang="nl-NL" sz="2400" dirty="0">
                <a:solidFill>
                  <a:srgbClr val="8697C7"/>
                </a:solidFill>
                <a:latin typeface="Roboto" pitchFamily="2" charset="0"/>
                <a:ea typeface="Roboto" pitchFamily="2" charset="0"/>
              </a:rPr>
              <a:t>www.Beleggeruitlegger.nl</a:t>
            </a:r>
          </a:p>
        </p:txBody>
      </p:sp>
    </p:spTree>
    <p:extLst>
      <p:ext uri="{BB962C8B-B14F-4D97-AF65-F5344CB8AC3E}">
        <p14:creationId xmlns:p14="http://schemas.microsoft.com/office/powerpoint/2010/main" val="21498677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72</Words>
  <Application>Microsoft Office PowerPoint</Application>
  <PresentationFormat>Breedbeeld</PresentationFormat>
  <Paragraphs>13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Roboto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Melissa Woelders (0959727)</dc:creator>
  <cp:lastModifiedBy>Talitha Marges</cp:lastModifiedBy>
  <cp:revision>17</cp:revision>
  <dcterms:created xsi:type="dcterms:W3CDTF">2022-02-09T15:19:09Z</dcterms:created>
  <dcterms:modified xsi:type="dcterms:W3CDTF">2022-07-12T12:36:46Z</dcterms:modified>
</cp:coreProperties>
</file>